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33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139"/>
    <a:srgbClr val="009900"/>
    <a:srgbClr val="008000"/>
    <a:srgbClr val="71CD73"/>
    <a:srgbClr val="AFE19B"/>
    <a:srgbClr val="6F93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20" autoAdjust="0"/>
    <p:restoredTop sz="94660"/>
  </p:normalViewPr>
  <p:slideViewPr>
    <p:cSldViewPr snapToGrid="0" showGuides="1">
      <p:cViewPr varScale="1">
        <p:scale>
          <a:sx n="26" d="100"/>
          <a:sy n="26" d="100"/>
        </p:scale>
        <p:origin x="3636" y="114"/>
      </p:cViewPr>
      <p:guideLst>
        <p:guide orient="horz" pos="2233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44-427C-B47A-7D1911F836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44-427C-B47A-7D1911F8367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44-427C-B47A-7D1911F836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92016912"/>
        <c:axId val="692016256"/>
      </c:barChart>
      <c:catAx>
        <c:axId val="69201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256"/>
        <c:crosses val="autoZero"/>
        <c:auto val="1"/>
        <c:lblAlgn val="ctr"/>
        <c:lblOffset val="100"/>
        <c:noMultiLvlLbl val="0"/>
      </c:catAx>
      <c:valAx>
        <c:axId val="69201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E-44B4-9F30-18DCCB6BC2F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E-44B4-9F30-18DCCB6BC2F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BE-44B4-9F30-18DCCB6BC2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92016912"/>
        <c:axId val="692016256"/>
      </c:barChart>
      <c:catAx>
        <c:axId val="69201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256"/>
        <c:crosses val="autoZero"/>
        <c:auto val="1"/>
        <c:lblAlgn val="ctr"/>
        <c:lblOffset val="100"/>
        <c:noMultiLvlLbl val="0"/>
      </c:catAx>
      <c:valAx>
        <c:axId val="69201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40-4419-8CD9-13FB99B23D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40-4419-8CD9-13FB99B23DE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40-4419-8CD9-13FB99B23D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92016912"/>
        <c:axId val="692016256"/>
      </c:barChart>
      <c:catAx>
        <c:axId val="69201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256"/>
        <c:crosses val="autoZero"/>
        <c:auto val="1"/>
        <c:lblAlgn val="ctr"/>
        <c:lblOffset val="100"/>
        <c:noMultiLvlLbl val="0"/>
      </c:catAx>
      <c:valAx>
        <c:axId val="69201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F-4030-9096-46D415CA2A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3F-4030-9096-46D415CA2A3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elete val="1"/>
          </c:dLbls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3F-4030-9096-46D415CA2A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92016912"/>
        <c:axId val="692016256"/>
      </c:barChart>
      <c:catAx>
        <c:axId val="69201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254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256"/>
        <c:crosses val="autoZero"/>
        <c:auto val="1"/>
        <c:lblAlgn val="ctr"/>
        <c:lblOffset val="100"/>
        <c:noMultiLvlLbl val="0"/>
      </c:catAx>
      <c:valAx>
        <c:axId val="69201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9201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25400"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5229-F663-403F-895D-8A10F5BB3B51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059E1-CCF8-44F4-83AF-EF6BF9B94F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01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F52B-F363-445B-9158-4DC8785A240B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16B6A-702E-4081-992A-CCCCF448C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40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B0BDF-B018-458E-B3E9-AAABE796B02F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2ACD4-F215-4B55-B9A0-85FCDC49D8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698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235A7-4D5C-4D9F-8DB7-A571AF40C024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717C6-0D97-45F2-91B6-39F691BFC0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074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06BF-026B-431C-B9BB-154C14A18CBE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DE40-36AD-4B5D-816E-9A3802B1DA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987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A8C9B-02C8-438D-8888-AB6FD7EA9A19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FD61D-471F-466C-AAE6-5DDE1DFF31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65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6119B-179E-43B2-B2FB-2AF19C04288E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5A537-DC94-46B1-A1A9-B85084B050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432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7E59E-9D18-4237-A212-6B9D4DBBE4AC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71828-D2D3-4C84-AE1B-EBA4035A22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862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98B3F-D906-437C-99F3-C1F68AE5AB4D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4DF86-CB0E-4D88-A96B-5C2FBFE124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069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03F02-4B0F-4A1A-B311-01DCEF7C90C4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ADB5D-C38E-4F06-A519-AAD9C3FD32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322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DF99-99E1-4297-8E0E-F946ED255266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A7E03C-6F28-4F06-AAA7-2C61884256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267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025" y="1611313"/>
            <a:ext cx="18443575" cy="585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025" y="8059738"/>
            <a:ext cx="18443575" cy="1920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806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55EEC1-51C1-4A65-A39E-7E6AD298852B}" type="datetimeFigureOut">
              <a:rPr lang="ru-RU"/>
              <a:pPr>
                <a:defRPr/>
              </a:pPr>
              <a:t>08.08.2021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8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8D8572D-EE7E-4C75-A44F-7E8E8840D3C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2pPr>
      <a:lvl3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3pPr>
      <a:lvl4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4pPr>
      <a:lvl5pPr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2136775" rtl="0" fontAlgn="base">
        <a:lnSpc>
          <a:spcPct val="90000"/>
        </a:lnSpc>
        <a:spcBef>
          <a:spcPct val="0"/>
        </a:spcBef>
        <a:spcAft>
          <a:spcPct val="0"/>
        </a:spcAft>
        <a:defRPr sz="10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533400" indent="-533400" algn="l" defTabSz="2136775" rtl="0" fontAlgn="base">
        <a:lnSpc>
          <a:spcPct val="90000"/>
        </a:lnSpc>
        <a:spcBef>
          <a:spcPts val="2338"/>
        </a:spcBef>
        <a:spcAft>
          <a:spcPct val="0"/>
        </a:spcAft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03375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671763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741738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810125" indent="-533400" algn="l" defTabSz="2136775" rtl="0" fontAlgn="base">
        <a:lnSpc>
          <a:spcPct val="90000"/>
        </a:lnSpc>
        <a:spcBef>
          <a:spcPts val="11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25"/>
          <p:cNvSpPr/>
          <p:nvPr/>
        </p:nvSpPr>
        <p:spPr>
          <a:xfrm>
            <a:off x="10986830" y="7524781"/>
            <a:ext cx="10008000" cy="7729392"/>
          </a:xfrm>
          <a:prstGeom prst="roundRect">
            <a:avLst>
              <a:gd name="adj" fmla="val 439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innerShdw blurRad="520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47" dirty="0"/>
          </a:p>
        </p:txBody>
      </p:sp>
      <p:sp>
        <p:nvSpPr>
          <p:cNvPr id="7" name="Прямоугольник 25"/>
          <p:cNvSpPr/>
          <p:nvPr/>
        </p:nvSpPr>
        <p:spPr>
          <a:xfrm>
            <a:off x="373474" y="7524781"/>
            <a:ext cx="10008000" cy="4658251"/>
          </a:xfrm>
          <a:prstGeom prst="roundRect">
            <a:avLst>
              <a:gd name="adj" fmla="val 439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innerShdw blurRad="520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47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4788" y="7324725"/>
            <a:ext cx="6410325" cy="838200"/>
          </a:xfrm>
          <a:prstGeom prst="roundRect">
            <a:avLst/>
          </a:prstGeom>
          <a:solidFill>
            <a:srgbClr val="BBD1B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ВВЕДЕНИЕ</a:t>
            </a:r>
          </a:p>
        </p:txBody>
      </p:sp>
      <p:sp>
        <p:nvSpPr>
          <p:cNvPr id="10" name="Прямоугольник 25"/>
          <p:cNvSpPr/>
          <p:nvPr/>
        </p:nvSpPr>
        <p:spPr>
          <a:xfrm>
            <a:off x="373474" y="12621305"/>
            <a:ext cx="10008000" cy="6581096"/>
          </a:xfrm>
          <a:prstGeom prst="roundRect">
            <a:avLst>
              <a:gd name="adj" fmla="val 439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innerShdw blurRad="520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47" dirty="0"/>
          </a:p>
        </p:txBody>
      </p:sp>
      <p:sp>
        <p:nvSpPr>
          <p:cNvPr id="11" name="Прямоугольник 25"/>
          <p:cNvSpPr/>
          <p:nvPr/>
        </p:nvSpPr>
        <p:spPr>
          <a:xfrm>
            <a:off x="10969247" y="19620414"/>
            <a:ext cx="10008000" cy="7316286"/>
          </a:xfrm>
          <a:prstGeom prst="roundRect">
            <a:avLst>
              <a:gd name="adj" fmla="val 439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innerShdw blurRad="5207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47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27507"/>
              </p:ext>
            </p:extLst>
          </p:nvPr>
        </p:nvGraphicFramePr>
        <p:xfrm>
          <a:off x="10969247" y="16303072"/>
          <a:ext cx="9928225" cy="25067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5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56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5475"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13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/>
                    </a:p>
                  </a:txBody>
                  <a:tcPr marT="39018" marB="390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 marT="39018" marB="390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360" name="TextBox 16"/>
          <p:cNvSpPr txBox="1">
            <a:spLocks noChangeArrowheads="1"/>
          </p:cNvSpPr>
          <p:nvPr/>
        </p:nvSpPr>
        <p:spPr bwMode="auto">
          <a:xfrm>
            <a:off x="10987088" y="15514638"/>
            <a:ext cx="66040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3200" b="1"/>
              <a:t>Таблица 1.  Название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6375" y="12428538"/>
            <a:ext cx="6410325" cy="838200"/>
          </a:xfrm>
          <a:prstGeom prst="roundRect">
            <a:avLst/>
          </a:prstGeom>
          <a:solidFill>
            <a:srgbClr val="BBD1B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РЕЗУЛЬТАТЫ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793413" y="7335838"/>
            <a:ext cx="6410325" cy="838200"/>
          </a:xfrm>
          <a:prstGeom prst="roundRect">
            <a:avLst/>
          </a:prstGeom>
          <a:solidFill>
            <a:srgbClr val="BBD1B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ОБЪЕКТЫ И МЕТОДЫ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826750" y="19443700"/>
            <a:ext cx="6410325" cy="839788"/>
          </a:xfrm>
          <a:prstGeom prst="roundRect">
            <a:avLst/>
          </a:prstGeom>
          <a:solidFill>
            <a:srgbClr val="BBD1B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</a:rPr>
              <a:t>ЗАКЛЮЧЕНИЕ (ВЫВОДЫ)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7922875" y="401638"/>
            <a:ext cx="2700338" cy="28797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3370" name="TextBox 24"/>
          <p:cNvSpPr txBox="1">
            <a:spLocks noChangeArrowheads="1"/>
          </p:cNvSpPr>
          <p:nvPr/>
        </p:nvSpPr>
        <p:spPr bwMode="auto">
          <a:xfrm>
            <a:off x="18221944" y="1344582"/>
            <a:ext cx="2095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dirty="0"/>
              <a:t>ФОТОГРАФИЯ</a:t>
            </a:r>
          </a:p>
          <a:p>
            <a:pPr algn="ctr"/>
            <a:r>
              <a:rPr lang="en-US" altLang="ru-RU" sz="2400" b="1" dirty="0"/>
              <a:t>7.5</a:t>
            </a:r>
            <a:r>
              <a:rPr lang="ru-RU" altLang="ru-RU" sz="2400" b="1" dirty="0"/>
              <a:t>х</a:t>
            </a:r>
            <a:r>
              <a:rPr lang="en-US" altLang="ru-RU" sz="2400" b="1" dirty="0"/>
              <a:t>8</a:t>
            </a:r>
            <a:r>
              <a:rPr lang="ru-RU" altLang="ru-RU" sz="2400" b="1" dirty="0"/>
              <a:t> см</a:t>
            </a:r>
          </a:p>
          <a:p>
            <a:pPr algn="ctr"/>
            <a:endParaRPr lang="ru-RU" altLang="ru-RU" sz="2400" dirty="0"/>
          </a:p>
        </p:txBody>
      </p:sp>
      <p:sp>
        <p:nvSpPr>
          <p:cNvPr id="2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1513" y="3878263"/>
            <a:ext cx="6724650" cy="1100137"/>
          </a:xfrm>
        </p:spPr>
        <p:txBody>
          <a:bodyPr anchor="ctr">
            <a:noAutofit/>
          </a:bodyPr>
          <a:lstStyle/>
          <a:p>
            <a:pPr defTabSz="2138324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cap="all" dirty="0">
                <a:ln w="6350">
                  <a:noFill/>
                </a:ln>
                <a:cs typeface="Microsoft Uighur" panose="02000000000000000000" pitchFamily="2" charset="-78"/>
              </a:rPr>
              <a:t>Название доклада</a:t>
            </a:r>
          </a:p>
        </p:txBody>
      </p:sp>
      <p:sp>
        <p:nvSpPr>
          <p:cNvPr id="31" name="Прямоугольник: скругленные углы 6"/>
          <p:cNvSpPr/>
          <p:nvPr/>
        </p:nvSpPr>
        <p:spPr>
          <a:xfrm rot="10800000" flipH="1" flipV="1">
            <a:off x="10986830" y="27095080"/>
            <a:ext cx="10008000" cy="23181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innerShdw blurRad="1270000">
              <a:schemeClr val="accent6">
                <a:lumMod val="7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47" b="1" dirty="0">
                <a:solidFill>
                  <a:schemeClr val="tx1"/>
                </a:solidFill>
              </a:rPr>
              <a:t>ССЫЛКА НА ГРАНТ(Ы)/СТАТЬЮ/ЛИТЕРАТУРА</a:t>
            </a: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11447463" y="4222750"/>
            <a:ext cx="8678862" cy="2770188"/>
          </a:xfrm>
          <a:prstGeom prst="rect">
            <a:avLst/>
          </a:prstGeom>
        </p:spPr>
        <p:txBody>
          <a:bodyPr lIns="64585" tIns="32292" rIns="64585" bIns="32292">
            <a:normAutofit fontScale="77500" lnSpcReduction="20000"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600" b="1" dirty="0"/>
              <a:t>Основной автор</a:t>
            </a:r>
            <a:r>
              <a:rPr lang="ru-RU" sz="4600" b="1" baseline="30000" dirty="0"/>
              <a:t>1*</a:t>
            </a:r>
            <a:r>
              <a:rPr lang="ru-RU" sz="4600" b="1" dirty="0"/>
              <a:t>, Соавтор</a:t>
            </a:r>
            <a:r>
              <a:rPr lang="ru-RU" sz="4600" b="1" baseline="30000" dirty="0"/>
              <a:t>2</a:t>
            </a:r>
            <a:r>
              <a:rPr lang="ru-RU" sz="4600" b="1" dirty="0"/>
              <a:t>, Соавтор</a:t>
            </a:r>
            <a:r>
              <a:rPr lang="ru-RU" sz="4600" b="1" baseline="30000" dirty="0"/>
              <a:t>3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900" i="1" baseline="30000" dirty="0"/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100" baseline="30000" dirty="0"/>
              <a:t>1</a:t>
            </a:r>
            <a:r>
              <a:rPr lang="ru-RU" sz="4100" dirty="0"/>
              <a:t> Организация 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100" baseline="30000" dirty="0"/>
              <a:t>2</a:t>
            </a:r>
            <a:r>
              <a:rPr lang="ru-RU" sz="4100" dirty="0"/>
              <a:t> Организация</a:t>
            </a:r>
          </a:p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100" baseline="30000" dirty="0"/>
              <a:t>3</a:t>
            </a:r>
            <a:r>
              <a:rPr lang="ru-RU" sz="4100" dirty="0"/>
              <a:t> Организация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i="1" dirty="0"/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*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E-mail</a:t>
            </a: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</a:rPr>
              <a:t>example@example.com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-12700"/>
            <a:ext cx="21383625" cy="30276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41" name="Диаграмма 40"/>
          <p:cNvGraphicFramePr/>
          <p:nvPr>
            <p:extLst>
              <p:ext uri="{D42A27DB-BD31-4B8C-83A1-F6EECF244321}">
                <p14:modId xmlns:p14="http://schemas.microsoft.com/office/powerpoint/2010/main" val="2674680619"/>
              </p:ext>
            </p:extLst>
          </p:nvPr>
        </p:nvGraphicFramePr>
        <p:xfrm>
          <a:off x="591120" y="19570118"/>
          <a:ext cx="4786354" cy="430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:p14="http://schemas.microsoft.com/office/powerpoint/2010/main" val="136277405"/>
              </p:ext>
            </p:extLst>
          </p:nvPr>
        </p:nvGraphicFramePr>
        <p:xfrm>
          <a:off x="5519345" y="19570118"/>
          <a:ext cx="4786354" cy="430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3" name="Диаграмма 42"/>
          <p:cNvGraphicFramePr/>
          <p:nvPr>
            <p:extLst>
              <p:ext uri="{D42A27DB-BD31-4B8C-83A1-F6EECF244321}">
                <p14:modId xmlns:p14="http://schemas.microsoft.com/office/powerpoint/2010/main" val="452760623"/>
              </p:ext>
            </p:extLst>
          </p:nvPr>
        </p:nvGraphicFramePr>
        <p:xfrm>
          <a:off x="591120" y="24208147"/>
          <a:ext cx="4786354" cy="430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4" name="Диаграмма 43"/>
          <p:cNvGraphicFramePr/>
          <p:nvPr>
            <p:extLst>
              <p:ext uri="{D42A27DB-BD31-4B8C-83A1-F6EECF244321}">
                <p14:modId xmlns:p14="http://schemas.microsoft.com/office/powerpoint/2010/main" val="725026346"/>
              </p:ext>
            </p:extLst>
          </p:nvPr>
        </p:nvGraphicFramePr>
        <p:xfrm>
          <a:off x="5519345" y="24208146"/>
          <a:ext cx="4786354" cy="430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333</TotalTime>
  <Words>49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Microsoft Uighur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37</cp:revision>
  <dcterms:created xsi:type="dcterms:W3CDTF">2021-07-30T19:41:00Z</dcterms:created>
  <dcterms:modified xsi:type="dcterms:W3CDTF">2021-08-08T18:19:35Z</dcterms:modified>
</cp:coreProperties>
</file>