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66" userDrawn="1">
          <p15:clr>
            <a:srgbClr val="A4A3A4"/>
          </p15:clr>
        </p15:guide>
        <p15:guide id="2" pos="34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139"/>
    <a:srgbClr val="009900"/>
    <a:srgbClr val="008000"/>
    <a:srgbClr val="71CD73"/>
    <a:srgbClr val="AFE19B"/>
    <a:srgbClr val="6F9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63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2658" y="-2586"/>
      </p:cViewPr>
      <p:guideLst>
        <p:guide orient="horz" pos="1666"/>
        <p:guide pos="34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4-4E07-A663-8A6E8B4595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C4-4E07-A663-8A6E8B4595E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C4-4E07-A663-8A6E8B4595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F-404B-B760-BCFE815502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F-404B-B760-BCFE815502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2F-404B-B760-BCFE815502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D-4B31-B023-67DC7AC8EB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ED-4B31-B023-67DC7AC8EB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ED-4B31-B023-67DC7AC8EB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0-4C47-8909-86B5B80BB1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0-4C47-8909-86B5B80BB1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D0-4C47-8909-86B5B80BB1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5229-F663-403F-895D-8A10F5BB3B51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059E1-CCF8-44F4-83AF-EF6BF9B94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0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F52B-F363-445B-9158-4DC8785A240B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16B6A-702E-4081-992A-CCCCF448C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4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0BDF-B018-458E-B3E9-AAABE796B02F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2ACD4-F215-4B55-B9A0-85FCDC49D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9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235A7-4D5C-4D9F-8DB7-A571AF40C024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717C6-0D97-45F2-91B6-39F691BFC0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074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06BF-026B-431C-B9BB-154C14A18CBE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DE40-36AD-4B5D-816E-9A3802B1DA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98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8C9B-02C8-438D-8888-AB6FD7EA9A19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FD61D-471F-466C-AAE6-5DDE1DFF3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5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119B-179E-43B2-B2FB-2AF19C04288E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5A537-DC94-46B1-A1A9-B85084B050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32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59E-9D18-4237-A212-6B9D4DBBE4AC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1828-D2D3-4C84-AE1B-EBA4035A22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6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8B3F-D906-437C-99F3-C1F68AE5AB4D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DF86-CB0E-4D88-A96B-5C2FBFE124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06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3F02-4B0F-4A1A-B311-01DCEF7C90C4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ADB5D-C38E-4F06-A519-AAD9C3FD32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22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DF99-99E1-4297-8E0E-F946ED255266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7E03C-6F28-4F06-AAA7-2C61884256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267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55EEC1-51C1-4A65-A39E-7E6AD298852B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D8572D-EE7E-4C75-A44F-7E8E8840D3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2pPr>
      <a:lvl3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3pPr>
      <a:lvl4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4pPr>
      <a:lvl5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33400" indent="-533400" algn="l" defTabSz="2136775" rtl="0" fontAlgn="base">
        <a:lnSpc>
          <a:spcPct val="90000"/>
        </a:lnSpc>
        <a:spcBef>
          <a:spcPts val="2338"/>
        </a:spcBef>
        <a:spcAft>
          <a:spcPct val="0"/>
        </a:spcAft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0337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71763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1738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1012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25"/>
          <p:cNvSpPr/>
          <p:nvPr/>
        </p:nvSpPr>
        <p:spPr>
          <a:xfrm>
            <a:off x="10986830" y="7524781"/>
            <a:ext cx="10008000" cy="7729392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sp>
        <p:nvSpPr>
          <p:cNvPr id="7" name="Прямоугольник 25"/>
          <p:cNvSpPr/>
          <p:nvPr/>
        </p:nvSpPr>
        <p:spPr>
          <a:xfrm>
            <a:off x="373474" y="7524781"/>
            <a:ext cx="10008000" cy="4658251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788" y="7324725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INTRODUCTION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25"/>
          <p:cNvSpPr/>
          <p:nvPr/>
        </p:nvSpPr>
        <p:spPr>
          <a:xfrm>
            <a:off x="373474" y="12621305"/>
            <a:ext cx="10008000" cy="6581096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sp>
        <p:nvSpPr>
          <p:cNvPr id="11" name="Прямоугольник 25"/>
          <p:cNvSpPr/>
          <p:nvPr/>
        </p:nvSpPr>
        <p:spPr>
          <a:xfrm>
            <a:off x="10969247" y="19620414"/>
            <a:ext cx="10008000" cy="7316286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27507"/>
              </p:ext>
            </p:extLst>
          </p:nvPr>
        </p:nvGraphicFramePr>
        <p:xfrm>
          <a:off x="10969247" y="16303072"/>
          <a:ext cx="9928225" cy="2506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5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5475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60" name="TextBox 16"/>
          <p:cNvSpPr txBox="1">
            <a:spLocks noChangeArrowheads="1"/>
          </p:cNvSpPr>
          <p:nvPr/>
        </p:nvSpPr>
        <p:spPr bwMode="auto">
          <a:xfrm>
            <a:off x="10987088" y="15514638"/>
            <a:ext cx="660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3200" b="1" dirty="0"/>
              <a:t>Table</a:t>
            </a:r>
            <a:r>
              <a:rPr lang="ru-RU" altLang="ru-RU" sz="3200" b="1" dirty="0"/>
              <a:t> 1. </a:t>
            </a:r>
            <a:r>
              <a:rPr lang="en-US" altLang="ru-RU" sz="3200" b="1" dirty="0"/>
              <a:t>Title</a:t>
            </a:r>
            <a:endParaRPr lang="ru-RU" altLang="ru-RU" sz="32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6375" y="12428538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RESULTS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93413" y="7335838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MATERIALS AND METHODS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826750" y="19443700"/>
            <a:ext cx="6410325" cy="839788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CONCLUSION(S)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29998" y="389356"/>
            <a:ext cx="2700338" cy="28797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370" name="TextBox 24"/>
          <p:cNvSpPr txBox="1">
            <a:spLocks noChangeArrowheads="1"/>
          </p:cNvSpPr>
          <p:nvPr/>
        </p:nvSpPr>
        <p:spPr bwMode="auto">
          <a:xfrm>
            <a:off x="18029364" y="1294630"/>
            <a:ext cx="209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ru-RU" sz="2400" b="1" dirty="0" smtClean="0"/>
              <a:t>Photo</a:t>
            </a:r>
            <a:endParaRPr lang="ru-RU" altLang="ru-RU" sz="2400" b="1" dirty="0"/>
          </a:p>
          <a:p>
            <a:pPr algn="ctr"/>
            <a:r>
              <a:rPr lang="en-US" altLang="ru-RU" sz="2400" b="1" dirty="0"/>
              <a:t>7.5</a:t>
            </a:r>
            <a:r>
              <a:rPr lang="ru-RU" altLang="ru-RU" sz="2400" b="1" dirty="0"/>
              <a:t>х</a:t>
            </a:r>
            <a:r>
              <a:rPr lang="en-US" altLang="ru-RU" sz="2400" b="1" dirty="0"/>
              <a:t>8</a:t>
            </a:r>
            <a:r>
              <a:rPr lang="ru-RU" altLang="ru-RU" sz="2400" b="1" dirty="0"/>
              <a:t> </a:t>
            </a:r>
            <a:r>
              <a:rPr lang="en-US" altLang="ru-RU" sz="2400" b="1" dirty="0"/>
              <a:t>cm</a:t>
            </a:r>
            <a:endParaRPr lang="ru-RU" altLang="ru-RU" sz="2400" b="1" dirty="0"/>
          </a:p>
          <a:p>
            <a:pPr algn="ctr"/>
            <a:endParaRPr lang="ru-RU" altLang="ru-RU" sz="2400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8082" y="4141309"/>
            <a:ext cx="6724650" cy="1100137"/>
          </a:xfrm>
        </p:spPr>
        <p:txBody>
          <a:bodyPr anchor="ctr">
            <a:noAutofit/>
          </a:bodyPr>
          <a:lstStyle/>
          <a:p>
            <a:pPr defTabSz="213832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sz="4400" b="1" cap="all" dirty="0">
                <a:ln w="6350">
                  <a:noFill/>
                </a:ln>
                <a:cs typeface="Microsoft Uighur" panose="02000000000000000000" pitchFamily="2" charset="-78"/>
              </a:rPr>
              <a:t>TITLE</a:t>
            </a:r>
            <a:endParaRPr lang="ru-RU" altLang="ru-RU" sz="4400" b="1" cap="all" dirty="0">
              <a:ln w="6350">
                <a:noFill/>
              </a:ln>
              <a:cs typeface="Microsoft Uighur" panose="02000000000000000000" pitchFamily="2" charset="-78"/>
            </a:endParaRPr>
          </a:p>
        </p:txBody>
      </p:sp>
      <p:sp>
        <p:nvSpPr>
          <p:cNvPr id="31" name="Прямоугольник: скругленные углы 6"/>
          <p:cNvSpPr/>
          <p:nvPr/>
        </p:nvSpPr>
        <p:spPr>
          <a:xfrm rot="10800000" flipH="1" flipV="1">
            <a:off x="10984922" y="27112635"/>
            <a:ext cx="10008000" cy="241285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12700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47" b="1" cap="all" dirty="0">
                <a:solidFill>
                  <a:schemeClr val="tx1"/>
                </a:solidFill>
              </a:rPr>
              <a:t>Acknowledgments</a:t>
            </a:r>
            <a:r>
              <a:rPr lang="en-US" sz="3447" b="1" dirty="0">
                <a:solidFill>
                  <a:schemeClr val="tx1"/>
                </a:solidFill>
              </a:rPr>
              <a:t> / REFERENCES</a:t>
            </a:r>
            <a:endParaRPr lang="ru-RU" sz="3447" b="1" dirty="0">
              <a:solidFill>
                <a:schemeClr val="tx1"/>
              </a:solidFill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11593928" y="4224307"/>
            <a:ext cx="8678862" cy="2770188"/>
          </a:xfrm>
          <a:prstGeom prst="rect">
            <a:avLst/>
          </a:prstGeom>
        </p:spPr>
        <p:txBody>
          <a:bodyPr lIns="64585" tIns="32292" rIns="64585" bIns="32292">
            <a:normAutofit fontScale="77500" lnSpcReduction="20000"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/>
              <a:t>Main author</a:t>
            </a:r>
            <a:r>
              <a:rPr lang="en-US" sz="4600" b="1" baseline="30000" dirty="0"/>
              <a:t>1*</a:t>
            </a:r>
            <a:r>
              <a:rPr lang="en-US" sz="4600" b="1" dirty="0"/>
              <a:t>, Co-author</a:t>
            </a:r>
            <a:r>
              <a:rPr lang="en-US" sz="4600" b="1" baseline="30000" dirty="0"/>
              <a:t>2</a:t>
            </a:r>
            <a:r>
              <a:rPr lang="en-US" sz="4600" b="1" dirty="0"/>
              <a:t>, Co-author</a:t>
            </a:r>
            <a:r>
              <a:rPr lang="en-US" sz="4600" b="1" baseline="30000" dirty="0"/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900" i="1" baseline="30000" dirty="0"/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100" baseline="30000" dirty="0"/>
              <a:t>1</a:t>
            </a:r>
            <a:r>
              <a:rPr lang="en-US" sz="4100" baseline="30000" dirty="0"/>
              <a:t> </a:t>
            </a:r>
            <a:r>
              <a:rPr lang="en-US" sz="4100" dirty="0"/>
              <a:t>Organization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aseline="30000" dirty="0"/>
              <a:t>2 </a:t>
            </a:r>
            <a:r>
              <a:rPr lang="en-US" sz="4100" dirty="0"/>
              <a:t>Organization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100" baseline="30000" dirty="0"/>
              <a:t>3 </a:t>
            </a:r>
            <a:r>
              <a:rPr lang="en-US" sz="4100" dirty="0"/>
              <a:t>Organization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example@example.com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12700"/>
            <a:ext cx="21383625" cy="30276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3199559590"/>
              </p:ext>
            </p:extLst>
          </p:nvPr>
        </p:nvGraphicFramePr>
        <p:xfrm>
          <a:off x="591120" y="19570118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157472948"/>
              </p:ext>
            </p:extLst>
          </p:nvPr>
        </p:nvGraphicFramePr>
        <p:xfrm>
          <a:off x="5519345" y="19570118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3495387831"/>
              </p:ext>
            </p:extLst>
          </p:nvPr>
        </p:nvGraphicFramePr>
        <p:xfrm>
          <a:off x="591120" y="24208147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" name="Диаграмма 37"/>
          <p:cNvGraphicFramePr/>
          <p:nvPr>
            <p:extLst>
              <p:ext uri="{D42A27DB-BD31-4B8C-83A1-F6EECF244321}">
                <p14:modId xmlns:p14="http://schemas.microsoft.com/office/powerpoint/2010/main" val="405707447"/>
              </p:ext>
            </p:extLst>
          </p:nvPr>
        </p:nvGraphicFramePr>
        <p:xfrm>
          <a:off x="5519345" y="24208146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40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Uighur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36</cp:revision>
  <dcterms:created xsi:type="dcterms:W3CDTF">2021-07-30T19:41:00Z</dcterms:created>
  <dcterms:modified xsi:type="dcterms:W3CDTF">2021-08-08T18:18:31Z</dcterms:modified>
</cp:coreProperties>
</file>