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5"/>
  </p:notesMasterIdLst>
  <p:sldIdLst>
    <p:sldId id="277" r:id="rId2"/>
    <p:sldId id="278" r:id="rId3"/>
    <p:sldId id="279" r:id="rId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P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6600"/>
    <a:srgbClr val="26592C"/>
    <a:srgbClr val="FFFFFF"/>
    <a:srgbClr val="1B570D"/>
    <a:srgbClr val="669900"/>
    <a:srgbClr val="C0C0C0"/>
    <a:srgbClr val="85C800"/>
    <a:srgbClr val="83C400"/>
    <a:srgbClr val="1D6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0715" autoAdjust="0"/>
  </p:normalViewPr>
  <p:slideViewPr>
    <p:cSldViewPr snapToGrid="0" showGuides="1">
      <p:cViewPr varScale="1">
        <p:scale>
          <a:sx n="111" d="100"/>
          <a:sy n="111" d="100"/>
        </p:scale>
        <p:origin x="336" y="114"/>
      </p:cViewPr>
      <p:guideLst>
        <p:guide orient="horz" pos="25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315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1F2D723-3E10-4414-BA41-34EF45DC7FC0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DCCDEC4-116F-4FAC-9450-32F5917E1630}" type="slidenum">
              <a:rPr lang="sl-SI" altLang="ru-RU"/>
              <a:pPr/>
              <a:t>‹#›</a:t>
            </a:fld>
            <a:endParaRPr lang="sl-SI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B93F1-A1B3-420F-AB0E-6B25FC313266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C77E5-567E-4A55-96CF-A0B62AD1113B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260989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61FDD-8E3D-44C9-BD00-E343EA12A414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D8840-949A-4845-B892-62037C2E8CE9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181386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178A-9E42-41E8-8D83-B678B52E009C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BBD33-94C8-45BB-BF93-4D3594B11FD5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3820995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23125" y="1955195"/>
            <a:ext cx="11260876" cy="677636"/>
          </a:xfrm>
        </p:spPr>
        <p:txBody>
          <a:bodyPr anchor="b">
            <a:noAutofit/>
          </a:bodyPr>
          <a:lstStyle>
            <a:lvl1pPr algn="ctr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  <a:endParaRPr lang="sl-SI" dirty="0"/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423125" y="2789486"/>
            <a:ext cx="11260876" cy="390352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6232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5" name="Rectangle 12"/>
          <p:cNvSpPr/>
          <p:nvPr userDrawn="1"/>
        </p:nvSpPr>
        <p:spPr>
          <a:xfrm>
            <a:off x="3116263" y="230188"/>
            <a:ext cx="8651875" cy="727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135599"/>
            <a:ext cx="10515600" cy="114872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2448044"/>
            <a:ext cx="10515600" cy="3770838"/>
          </a:xfrm>
        </p:spPr>
        <p:txBody>
          <a:bodyPr/>
          <a:lstStyle>
            <a:lvl1pPr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7057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6" name="Rectangle 8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194855"/>
            <a:ext cx="10515600" cy="1086823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46021"/>
            <a:ext cx="5181600" cy="3776975"/>
          </a:xfrm>
        </p:spPr>
        <p:txBody>
          <a:bodyPr/>
          <a:lstStyle>
            <a:lvl1pPr>
              <a:defRPr sz="2000"/>
            </a:lvl1pPr>
            <a:lvl2pPr marL="457200" indent="0">
              <a:buNone/>
              <a:defRPr sz="1800"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46021"/>
            <a:ext cx="5181600" cy="3776975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95241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4" name="Rectangle 5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287994"/>
            <a:ext cx="10515600" cy="132556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9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" name="Rectangle 4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3346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7" name="Rectangle 8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9788" y="1400637"/>
            <a:ext cx="3932237" cy="116839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1385367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sl-SI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99663"/>
            <a:ext cx="3932237" cy="3567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38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E08B6-FC83-4DAE-82E7-1F727693D38D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3409-95B4-4968-983F-FAFBB896162E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7583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A20E-787F-445B-BD48-C50FF54E5CF3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1C88F-6867-44E1-98F2-D38E5C02A738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394792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DDA37-0162-4B8B-92AB-8F48C08362EC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9114E-FFC5-43AB-A799-C016F1E42A51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369699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E65EA-51CE-4EF3-B5DE-865C448BD921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E5A5A-9C33-4864-9644-47725A977D56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420018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FB5E-5A37-4089-A51D-54D34586A3F0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DE56C-EA9B-4A5E-9351-2B5BFA467F61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25462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58AFF-9923-4B9A-9295-F167469FFFFE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B246C-1400-4E06-86B8-13A8DD4DA224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119595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2DF1A-F1E2-460A-86E1-046BE605D1EC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4D67A-F4BB-4EAD-AE7C-81B3389F0703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211566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7387-33F1-49D3-8CC3-44D9B7D4D5DB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922CD-7827-4B5A-8130-24E8A98FF820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176054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A96D81-0638-4C03-8124-4694BFEF0DDB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C5513CF-5788-403A-BEF6-DF7280B167FD}" type="slidenum">
              <a:rPr lang="sl-SI" altLang="ru-RU"/>
              <a:pPr/>
              <a:t>‹#›</a:t>
            </a:fld>
            <a:endParaRPr lang="sl-SI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: скругленные углы 4"/>
          <p:cNvSpPr/>
          <p:nvPr/>
        </p:nvSpPr>
        <p:spPr>
          <a:xfrm>
            <a:off x="5667376" y="4151589"/>
            <a:ext cx="5378576" cy="2346748"/>
          </a:xfrm>
          <a:prstGeom prst="roundRect">
            <a:avLst>
              <a:gd name="adj" fmla="val 9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: скругленные углы 3"/>
          <p:cNvSpPr/>
          <p:nvPr/>
        </p:nvSpPr>
        <p:spPr>
          <a:xfrm>
            <a:off x="1182624" y="1896245"/>
            <a:ext cx="9863328" cy="16846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Naslov 1"/>
          <p:cNvSpPr>
            <a:spLocks noGrp="1"/>
          </p:cNvSpPr>
          <p:nvPr>
            <p:ph type="ctrTitle"/>
          </p:nvPr>
        </p:nvSpPr>
        <p:spPr>
          <a:xfrm>
            <a:off x="1351722" y="2027997"/>
            <a:ext cx="9402417" cy="1415862"/>
          </a:xfrm>
          <a:prstGeom prst="roundRect">
            <a:avLst/>
          </a:prstGeom>
          <a:solidFill>
            <a:schemeClr val="bg1">
              <a:alpha val="72000"/>
            </a:schemeClr>
          </a:solidFill>
          <a:effectLst>
            <a:softEdge rad="889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sl-SI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Podnaslov 2"/>
          <p:cNvSpPr>
            <a:spLocks noGrp="1"/>
          </p:cNvSpPr>
          <p:nvPr>
            <p:ph type="subTitle" idx="1"/>
          </p:nvPr>
        </p:nvSpPr>
        <p:spPr>
          <a:xfrm>
            <a:off x="5893904" y="4310893"/>
            <a:ext cx="5009322" cy="2068001"/>
          </a:xfrm>
          <a:prstGeom prst="roundRect">
            <a:avLst>
              <a:gd name="adj" fmla="val 9843"/>
            </a:avLst>
          </a:prstGeom>
          <a:solidFill>
            <a:schemeClr val="bg1">
              <a:alpha val="0"/>
            </a:schemeClr>
          </a:solidFill>
          <a:effectLst>
            <a:softEdge rad="889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400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tx1"/>
                </a:solidFill>
              </a:rPr>
              <a:t>Main author</a:t>
            </a:r>
            <a:r>
              <a:rPr lang="en-US" sz="5000" b="1" baseline="30000" dirty="0">
                <a:solidFill>
                  <a:schemeClr val="tx1"/>
                </a:solidFill>
              </a:rPr>
              <a:t>1</a:t>
            </a:r>
            <a:r>
              <a:rPr lang="en-US" sz="5000" b="1" dirty="0">
                <a:solidFill>
                  <a:schemeClr val="tx1"/>
                </a:solidFill>
              </a:rPr>
              <a:t>*, Co-author</a:t>
            </a:r>
            <a:r>
              <a:rPr lang="en-US" sz="5000" b="1" baseline="30000" dirty="0">
                <a:solidFill>
                  <a:schemeClr val="tx1"/>
                </a:solidFill>
              </a:rPr>
              <a:t>2</a:t>
            </a:r>
            <a:r>
              <a:rPr lang="en-US" sz="5000" b="1" dirty="0">
                <a:solidFill>
                  <a:schemeClr val="tx1"/>
                </a:solidFill>
              </a:rPr>
              <a:t>, Co-author</a:t>
            </a:r>
            <a:r>
              <a:rPr lang="en-US" sz="5000" b="1" baseline="30000" dirty="0">
                <a:solidFill>
                  <a:schemeClr val="tx1"/>
                </a:solidFill>
              </a:rPr>
              <a:t>3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5000" baseline="300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5000" baseline="30000" dirty="0">
                <a:solidFill>
                  <a:schemeClr val="tx1"/>
                </a:solidFill>
              </a:rPr>
              <a:t>1 </a:t>
            </a:r>
            <a:r>
              <a:rPr lang="en-US" sz="5000" dirty="0">
                <a:solidFill>
                  <a:schemeClr val="tx1"/>
                </a:solidFill>
              </a:rPr>
              <a:t>Organization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5000" baseline="30000" dirty="0">
                <a:solidFill>
                  <a:schemeClr val="tx1"/>
                </a:solidFill>
              </a:rPr>
              <a:t>2 </a:t>
            </a:r>
            <a:r>
              <a:rPr lang="en-US" sz="5000" dirty="0">
                <a:solidFill>
                  <a:schemeClr val="tx1"/>
                </a:solidFill>
              </a:rPr>
              <a:t>Organization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5000" baseline="30000" dirty="0">
                <a:solidFill>
                  <a:schemeClr val="tx1"/>
                </a:solidFill>
              </a:rPr>
              <a:t>3 </a:t>
            </a:r>
            <a:r>
              <a:rPr lang="en-US" sz="5000" dirty="0">
                <a:solidFill>
                  <a:schemeClr val="tx1"/>
                </a:solidFill>
              </a:rPr>
              <a:t>Organization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3500" b="1" i="1" dirty="0">
                <a:solidFill>
                  <a:schemeClr val="accent6">
                    <a:lumMod val="50000"/>
                  </a:schemeClr>
                </a:solidFill>
              </a:rPr>
              <a:t>*E-m</a:t>
            </a:r>
            <a:r>
              <a:rPr lang="en-US" sz="3500" b="1" i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ru-RU" sz="3500" b="1" i="1" dirty="0" err="1">
                <a:solidFill>
                  <a:schemeClr val="accent6">
                    <a:lumMod val="50000"/>
                  </a:schemeClr>
                </a:solidFill>
              </a:rPr>
              <a:t>il</a:t>
            </a:r>
            <a:r>
              <a:rPr lang="ru-RU" sz="3500" b="1" i="1" dirty="0">
                <a:solidFill>
                  <a:schemeClr val="accent6">
                    <a:lumMod val="50000"/>
                  </a:schemeClr>
                </a:solidFill>
              </a:rPr>
              <a:t>: example@example.com</a:t>
            </a:r>
          </a:p>
        </p:txBody>
      </p:sp>
      <p:sp>
        <p:nvSpPr>
          <p:cNvPr id="20501" name="TextBox 21"/>
          <p:cNvSpPr txBox="1">
            <a:spLocks noChangeArrowheads="1"/>
          </p:cNvSpPr>
          <p:nvPr/>
        </p:nvSpPr>
        <p:spPr bwMode="auto">
          <a:xfrm>
            <a:off x="1351722" y="4853606"/>
            <a:ext cx="25817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ru-RU" dirty="0"/>
              <a:t>Place to insert the Organization logo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20"/>
          <p:cNvSpPr/>
          <p:nvPr/>
        </p:nvSpPr>
        <p:spPr>
          <a:xfrm>
            <a:off x="534000" y="1466219"/>
            <a:ext cx="11124000" cy="5175787"/>
          </a:xfrm>
          <a:prstGeom prst="roundRect">
            <a:avLst>
              <a:gd name="adj" fmla="val 4215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: скругленные углы 24"/>
          <p:cNvSpPr/>
          <p:nvPr/>
        </p:nvSpPr>
        <p:spPr>
          <a:xfrm>
            <a:off x="1928551" y="482455"/>
            <a:ext cx="8386656" cy="7810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2320506" y="599876"/>
            <a:ext cx="7220309" cy="487363"/>
          </a:xfrm>
          <a:prstGeom prst="roundRect">
            <a:avLst/>
          </a:prstGeom>
          <a:solidFill>
            <a:schemeClr val="lt1">
              <a:alpha val="0"/>
            </a:schemeClr>
          </a:solidFill>
          <a:ln w="1905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endParaRPr lang="sl-SI" sz="2400" dirty="0"/>
          </a:p>
        </p:txBody>
      </p:sp>
      <p:sp>
        <p:nvSpPr>
          <p:cNvPr id="16" name="Овал 15"/>
          <p:cNvSpPr/>
          <p:nvPr/>
        </p:nvSpPr>
        <p:spPr>
          <a:xfrm>
            <a:off x="11232940" y="262617"/>
            <a:ext cx="648000" cy="648000"/>
          </a:xfrm>
          <a:prstGeom prst="ellips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>
            <a:innerShdw blurRad="114300">
              <a:schemeClr val="accent6">
                <a:lumMod val="7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20"/>
          <p:cNvSpPr/>
          <p:nvPr/>
        </p:nvSpPr>
        <p:spPr>
          <a:xfrm>
            <a:off x="534000" y="1466219"/>
            <a:ext cx="11124000" cy="5175787"/>
          </a:xfrm>
          <a:prstGeom prst="roundRect">
            <a:avLst>
              <a:gd name="adj" fmla="val 4215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: скругленные углы 24"/>
          <p:cNvSpPr/>
          <p:nvPr/>
        </p:nvSpPr>
        <p:spPr>
          <a:xfrm>
            <a:off x="1928551" y="482455"/>
            <a:ext cx="8386656" cy="7810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2320506" y="599876"/>
            <a:ext cx="7220309" cy="487363"/>
          </a:xfrm>
          <a:prstGeom prst="roundRect">
            <a:avLst/>
          </a:prstGeom>
          <a:solidFill>
            <a:schemeClr val="lt1">
              <a:alpha val="0"/>
            </a:schemeClr>
          </a:solidFill>
          <a:ln w="1905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endParaRPr lang="sl-SI" sz="2400" dirty="0"/>
          </a:p>
        </p:txBody>
      </p:sp>
      <p:sp>
        <p:nvSpPr>
          <p:cNvPr id="16" name="Овал 15"/>
          <p:cNvSpPr/>
          <p:nvPr/>
        </p:nvSpPr>
        <p:spPr>
          <a:xfrm>
            <a:off x="11232940" y="262617"/>
            <a:ext cx="648000" cy="648000"/>
          </a:xfrm>
          <a:prstGeom prst="ellips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>
            <a:innerShdw blurRad="114300">
              <a:schemeClr val="accent6">
                <a:lumMod val="7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9605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5960</TotalTime>
  <Words>27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1_Office Theme</vt:lpstr>
      <vt:lpstr>TITLE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rok.damjanic@gozdis.si</dc:creator>
  <cp:lastModifiedBy>Маша</cp:lastModifiedBy>
  <cp:revision>146</cp:revision>
  <dcterms:created xsi:type="dcterms:W3CDTF">2019-07-05T09:25:08Z</dcterms:created>
  <dcterms:modified xsi:type="dcterms:W3CDTF">2021-08-08T18:21:06Z</dcterms:modified>
</cp:coreProperties>
</file>